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0AB66B-D37A-4CC4-B6CA-EF86846D58E5}"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8385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AB66B-D37A-4CC4-B6CA-EF86846D58E5}"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423803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AB66B-D37A-4CC4-B6CA-EF86846D58E5}"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302223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AB66B-D37A-4CC4-B6CA-EF86846D58E5}"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23478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AB66B-D37A-4CC4-B6CA-EF86846D58E5}"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140397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0AB66B-D37A-4CC4-B6CA-EF86846D58E5}"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337568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0AB66B-D37A-4CC4-B6CA-EF86846D58E5}"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57379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AB66B-D37A-4CC4-B6CA-EF86846D58E5}"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256481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AB66B-D37A-4CC4-B6CA-EF86846D58E5}"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325083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AB66B-D37A-4CC4-B6CA-EF86846D58E5}"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369274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AB66B-D37A-4CC4-B6CA-EF86846D58E5}"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B078F-3A7A-4C1F-A53D-AD4B74F0327E}" type="slidenum">
              <a:rPr lang="en-US" smtClean="0"/>
              <a:t>‹#›</a:t>
            </a:fld>
            <a:endParaRPr lang="en-US"/>
          </a:p>
        </p:txBody>
      </p:sp>
    </p:spTree>
    <p:extLst>
      <p:ext uri="{BB962C8B-B14F-4D97-AF65-F5344CB8AC3E}">
        <p14:creationId xmlns:p14="http://schemas.microsoft.com/office/powerpoint/2010/main" val="403106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AB66B-D37A-4CC4-B6CA-EF86846D58E5}"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B078F-3A7A-4C1F-A53D-AD4B74F0327E}" type="slidenum">
              <a:rPr lang="en-US" smtClean="0"/>
              <a:t>‹#›</a:t>
            </a:fld>
            <a:endParaRPr lang="en-US"/>
          </a:p>
        </p:txBody>
      </p:sp>
    </p:spTree>
    <p:extLst>
      <p:ext uri="{BB962C8B-B14F-4D97-AF65-F5344CB8AC3E}">
        <p14:creationId xmlns:p14="http://schemas.microsoft.com/office/powerpoint/2010/main" val="1086459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3782" y="526473"/>
            <a:ext cx="9850582" cy="3616036"/>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4350326"/>
            <a:ext cx="9144000" cy="907473"/>
          </a:xfrm>
        </p:spPr>
        <p:txBody>
          <a:bodyPr>
            <a:normAutofit fontScale="92500" lnSpcReduction="20000"/>
          </a:bodyPr>
          <a:lstStyle/>
          <a:p>
            <a:endParaRPr lang="en-US" b="1" dirty="0" smtClean="0"/>
          </a:p>
          <a:p>
            <a:r>
              <a:rPr lang="en-US" sz="4300" b="1" dirty="0" smtClean="0"/>
              <a:t>Dr</a:t>
            </a:r>
            <a:r>
              <a:rPr lang="en-US" sz="4300" b="1" dirty="0"/>
              <a:t>. Sara Bukhari</a:t>
            </a:r>
          </a:p>
          <a:p>
            <a:endParaRPr lang="en-US" dirty="0"/>
          </a:p>
        </p:txBody>
      </p:sp>
    </p:spTree>
    <p:extLst>
      <p:ext uri="{BB962C8B-B14F-4D97-AF65-F5344CB8AC3E}">
        <p14:creationId xmlns:p14="http://schemas.microsoft.com/office/powerpoint/2010/main" val="3476235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8662" y="1122363"/>
            <a:ext cx="4649337" cy="651846"/>
          </a:xfrm>
        </p:spPr>
        <p:txBody>
          <a:bodyPr>
            <a:normAutofit/>
          </a:bodyPr>
          <a:lstStyle/>
          <a:p>
            <a:pPr rtl="1"/>
            <a:r>
              <a:rPr lang="ur-PK" sz="3200" b="1" dirty="0" smtClean="0"/>
              <a:t>مسعود سعد سلمان</a:t>
            </a:r>
            <a:r>
              <a:rPr lang="en-US" sz="3200" b="1" dirty="0" smtClean="0"/>
              <a:t>:</a:t>
            </a:r>
            <a:endParaRPr lang="en-US" sz="3200" b="1" dirty="0"/>
          </a:p>
        </p:txBody>
      </p:sp>
      <p:sp>
        <p:nvSpPr>
          <p:cNvPr id="3" name="Subtitle 2"/>
          <p:cNvSpPr>
            <a:spLocks noGrp="1"/>
          </p:cNvSpPr>
          <p:nvPr>
            <p:ph type="subTitle" idx="1"/>
          </p:nvPr>
        </p:nvSpPr>
        <p:spPr>
          <a:xfrm>
            <a:off x="2069910" y="2100785"/>
            <a:ext cx="9144000" cy="1655762"/>
          </a:xfrm>
        </p:spPr>
        <p:txBody>
          <a:bodyPr>
            <a:noAutofit/>
          </a:bodyPr>
          <a:lstStyle/>
          <a:p>
            <a:pPr algn="r" rtl="1"/>
            <a:r>
              <a:rPr lang="ur-PK" dirty="0" smtClean="0"/>
              <a:t>مسعود سعد سلمان لاہور میں پیدا ہوئے بعض ایرانی تذکرہ نویسوں نے اس کو ہمدانی بتایا ہے اور بعض نے دونوں نسبتیں صحیح نہیں.تاریخ ولادت متعین نہیں وہ اپنے باپ کے اکلوتے بیٹے تھے کیونکہ خود مسعود نے صرف اپنی دو بہنوں کا ذکر کیا ہے مسعود نے اپنے فاضل باپ کی نگرانی میں اچھی تعلیم پائی.</a:t>
            </a:r>
            <a:endParaRPr lang="en-US" dirty="0" smtClean="0"/>
          </a:p>
          <a:p>
            <a:pPr algn="r" rtl="1"/>
            <a:r>
              <a:rPr lang="ur-PK" dirty="0" smtClean="0"/>
              <a:t>مسعود  کی درباری زندگی کا آغاز شہزادہ سیف الدولہ محمود کی ملازمت سے شروع ہوا وہ سفر و حضر میں اسی بادشاہ کے ساتھ رہا ایک  زمانہ ایسا آیا کہ حاسدوں کی مہربانی سے محمود ناراض ہوا اور اس کو لاہور چھوڑنے پر مجبور کیا گیا مسعود نے اپنی تکلیف دے مہاجرت کا ذکر کیا ہے اور برسات کے موسم میں جهلم پار کرنے کا حال بیان کیا ہے</a:t>
            </a:r>
            <a:endParaRPr lang="en-US" dirty="0"/>
          </a:p>
        </p:txBody>
      </p:sp>
    </p:spTree>
    <p:extLst>
      <p:ext uri="{BB962C8B-B14F-4D97-AF65-F5344CB8AC3E}">
        <p14:creationId xmlns:p14="http://schemas.microsoft.com/office/powerpoint/2010/main" val="3534715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3182" y="480918"/>
            <a:ext cx="9144000" cy="2387600"/>
          </a:xfrm>
        </p:spPr>
        <p:txBody>
          <a:bodyPr>
            <a:normAutofit/>
          </a:bodyPr>
          <a:lstStyle/>
          <a:p>
            <a:pPr algn="r" rtl="1"/>
            <a:r>
              <a:rPr lang="ur-PK" sz="2400" dirty="0" smtClean="0"/>
              <a:t>اس کی غیر حاضری میں اس کی پدری املاک پر تصرف کر لیا گیا. جب ہندوستان میں محمود کی داد رسی نہ ہوئی تو غزنی گیا لیکن حادثوں نے اس پہلے ہی بادشاہ کو بد ظن کر دیا تھا بادشاہ نے اپنے بیٹے سیف الدولہ محمود اور اس کے ساتھیوں کو قید کر دیا. الزام یہ تھا کہ شہزادہ سلجوقیوں سے ساز باز کرکے غزنی کا تختہ الٹنا چاہتا تھا شہزادے کے ساتھ مسعود سعد سلمان بھی دھر لیے گئے مسعود کے اپنے اشعار میں کہیں عراق اور خراسان کے شوق کا اظہار ملتا ہے</a:t>
            </a:r>
            <a:endParaRPr lang="en-US" sz="2400" dirty="0"/>
          </a:p>
        </p:txBody>
      </p:sp>
      <p:sp>
        <p:nvSpPr>
          <p:cNvPr id="3" name="Subtitle 2"/>
          <p:cNvSpPr>
            <a:spLocks noGrp="1"/>
          </p:cNvSpPr>
          <p:nvPr>
            <p:ph type="subTitle" idx="1"/>
          </p:nvPr>
        </p:nvSpPr>
        <p:spPr>
          <a:xfrm>
            <a:off x="1633182" y="3028832"/>
            <a:ext cx="9144000" cy="1655762"/>
          </a:xfrm>
        </p:spPr>
        <p:txBody>
          <a:bodyPr>
            <a:noAutofit/>
          </a:bodyPr>
          <a:lstStyle/>
          <a:p>
            <a:pPr algn="r" rtl="1"/>
            <a:r>
              <a:rPr lang="ur-PK" dirty="0" smtClean="0">
                <a:cs typeface="+mj-cs"/>
              </a:rPr>
              <a:t>مسعود کو قلعه دهك  میں بند کر دیا گیا جو ہندوستان کی سرحد میں ایک بلند اور دشوار گزار مقام پر واقع تھا اگرچہ عزیزواقارب سے دوری مہجوری تھی لیکن مقرب بارگاہ اعلی خاص کی عنایات سے آرام آسائش کی چیزیں میسر ہو جاتی تھی اس لیے قید و بند کی صعوبتوں میں کمی تھی.معلوم ہوتا ہے کہ شہنشاہ کو مسعود کی آرام یابی کی اطلاع پہنچائی گئی چنانچہ اس کو ہندوستان سے باہر بیڑیاں پہنا کر قلعہ سو میں بند کر دیا گیا ان دو قلعوں یعنی دهك اور سو میں وہ سات سال  قید رها.سو کے بعد اس کو قلعه نای  میں بھیج دیا گیا جو بقول نظامی عروضی وجیرستان یعنی وزیرستان کے بلند پہاڑوں میں واقع تھا یہاں بھی اس کو ایک تنگ و تاریک کوٹھڑی میں ڈال دیا گیا.</a:t>
            </a:r>
            <a:endParaRPr lang="en-US" dirty="0">
              <a:cs typeface="+mj-cs"/>
            </a:endParaRPr>
          </a:p>
        </p:txBody>
      </p:sp>
    </p:spTree>
    <p:extLst>
      <p:ext uri="{BB962C8B-B14F-4D97-AF65-F5344CB8AC3E}">
        <p14:creationId xmlns:p14="http://schemas.microsoft.com/office/powerpoint/2010/main" val="4093721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848" y="1661662"/>
            <a:ext cx="10515600" cy="1325563"/>
          </a:xfrm>
        </p:spPr>
        <p:txBody>
          <a:bodyPr>
            <a:noAutofit/>
          </a:bodyPr>
          <a:lstStyle/>
          <a:p>
            <a:pPr algn="r" rtl="1"/>
            <a:r>
              <a:rPr lang="ur-PK" sz="2400" dirty="0" smtClean="0"/>
              <a:t>مسعود کے سامنے شاعری کا کوئی تبلیغی مقصد نہیں تھا شاعر عموما درباروں سے وابستہ ہوتے تھے قصائد ہی کا چرچا عام تھا لوگ نام و نمود کی خاطر یا انعام و اکرام کے لئے شعر کہتے تھے شعر کہنا اور شاہ وقت کی مدح نہ کرنا دو متضاد باتیں تھیں حبسیہ قصائد کے علاوہ اور مدح کے علاوہ مسعود کی شاعری میں ایک اور نمایاں خصوصیت نظر آتی ہے اور وہ ہے لذت طرب کا احساس. چونکہ اپنے زمانہ امارت میں شاہانہ رقص و سرود کی محفلیں بھی دیکھیں اور خود بھی برپا کیں اس لئے شراب رنگ اور بو سے لذت اٹھاتا ہے.</a:t>
            </a:r>
            <a:endParaRPr lang="en-US" sz="2400" dirty="0"/>
          </a:p>
        </p:txBody>
      </p:sp>
    </p:spTree>
    <p:extLst>
      <p:ext uri="{BB962C8B-B14F-4D97-AF65-F5344CB8AC3E}">
        <p14:creationId xmlns:p14="http://schemas.microsoft.com/office/powerpoint/2010/main" val="1066582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473</Words>
  <Application>Microsoft Office PowerPoint</Application>
  <PresentationFormat>Custom</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History of Persian Language &amp; Development of Persian Poetry Semester: 2nd M.s Course Code: Per-509 Credit Hours: 3</vt:lpstr>
      <vt:lpstr>مسعود سعد سلمان:</vt:lpstr>
      <vt:lpstr>اس کی غیر حاضری میں اس کی پدری املاک پر تصرف کر لیا گیا. جب ہندوستان میں محمود کی داد رسی نہ ہوئی تو غزنی گیا لیکن حادثوں نے اس پہلے ہی بادشاہ کو بد ظن کر دیا تھا بادشاہ نے اپنے بیٹے سیف الدولہ محمود اور اس کے ساتھیوں کو قید کر دیا. الزام یہ تھا کہ شہزادہ سلجوقیوں سے ساز باز کرکے غزنی کا تختہ الٹنا چاہتا تھا شہزادے کے ساتھ مسعود سعد سلمان بھی دھر لیے گئے مسعود کے اپنے اشعار میں کہیں عراق اور خراسان کے شوق کا اظہار ملتا ہے</vt:lpstr>
      <vt:lpstr>مسعود کے سامنے شاعری کا کوئی تبلیغی مقصد نہیں تھا شاعر عموما درباروں سے وابستہ ہوتے تھے قصائد ہی کا چرچا عام تھا لوگ نام و نمود کی خاطر یا انعام و اکرام کے لئے شعر کہتے تھے شعر کہنا اور شاہ وقت کی مدح نہ کرنا دو متضاد باتیں تھیں حبسیہ قصائد کے علاوہ اور مدح کے علاوہ مسعود کی شاعری میں ایک اور نمایاں خصوصیت نظر آتی ہے اور وہ ہے لذت طرب کا احساس. چونکہ اپنے زمانہ امارت میں شاہانہ رقص و سرود کی محفلیں بھی دیکھیں اور خود بھی برپا کیں اس لئے شراب رنگ اور بو سے لذت اٹھاتا ہے.</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7</cp:revision>
  <dcterms:created xsi:type="dcterms:W3CDTF">2020-05-18T16:09:21Z</dcterms:created>
  <dcterms:modified xsi:type="dcterms:W3CDTF">2020-05-18T16:49:29Z</dcterms:modified>
</cp:coreProperties>
</file>